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81" r:id="rId3"/>
    <p:sldId id="274" r:id="rId4"/>
    <p:sldId id="282" r:id="rId5"/>
    <p:sldId id="275" r:id="rId6"/>
    <p:sldId id="276" r:id="rId7"/>
    <p:sldId id="259" r:id="rId8"/>
    <p:sldId id="283" r:id="rId9"/>
    <p:sldId id="278" r:id="rId10"/>
    <p:sldId id="273" r:id="rId11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89" autoAdjust="0"/>
    <p:restoredTop sz="94660"/>
  </p:normalViewPr>
  <p:slideViewPr>
    <p:cSldViewPr>
      <p:cViewPr>
        <p:scale>
          <a:sx n="135" d="100"/>
          <a:sy n="135" d="100"/>
        </p:scale>
        <p:origin x="-72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43979" cy="46577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531" y="2"/>
            <a:ext cx="3043979" cy="46577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pPr>
              <a:defRPr/>
            </a:pPr>
            <a:fld id="{9EF2147E-8165-4A26-9C49-0E036A5B5033}" type="datetimeFigureOut">
              <a:rPr lang="en-US"/>
              <a:pPr>
                <a:defRPr/>
              </a:pPr>
              <a:t>1/16/2013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41740"/>
            <a:ext cx="3043979" cy="46577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531" y="8841740"/>
            <a:ext cx="3043979" cy="46577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pPr>
              <a:defRPr/>
            </a:pPr>
            <a:fld id="{966BD182-31DB-46A9-B906-FFFAF1CBB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02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43979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7531" y="2"/>
            <a:ext cx="3043979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946" y="4422459"/>
            <a:ext cx="5617208" cy="4188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41740"/>
            <a:ext cx="3043979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7531" y="8841740"/>
            <a:ext cx="3043979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A7C13F3-3022-4143-824F-FD8CBAD512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7754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E62C06-C6C6-4034-968D-C72A73D5074D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FD96F5-4D1D-4773-94A8-77927D30130E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FD96F5-4D1D-4773-94A8-77927D30130E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999F3A-F1EC-4746-9864-B29D66C67C11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74E756-CD9F-44BF-BC3A-FA43E33B7E6F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210484-6F14-4221-B9DE-38D7E1A366EC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210484-6F14-4221-B9DE-38D7E1A366EC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210484-6F14-4221-B9DE-38D7E1A366E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2C1FAE-38DC-4121-BB5B-D39227CBAE82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95400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0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743200"/>
            <a:ext cx="4038600" cy="3763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743200"/>
            <a:ext cx="4038600" cy="3763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95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743200"/>
            <a:ext cx="8229600" cy="376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7" descr="website banne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1" i="1" smtClean="0"/>
              <a:t>Executive Director Report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0"/>
            <a:ext cx="8229600" cy="3657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i="1" dirty="0" smtClean="0"/>
              <a:t>Wildhorse Resort &amp; Casino</a:t>
            </a:r>
          </a:p>
          <a:p>
            <a:pPr algn="ctr" eaLnBrk="1" hangingPunct="1">
              <a:buFontTx/>
              <a:buNone/>
            </a:pPr>
            <a:r>
              <a:rPr lang="en-US" i="1" dirty="0" smtClean="0"/>
              <a:t>Pendleton OR</a:t>
            </a:r>
          </a:p>
          <a:p>
            <a:pPr algn="ctr" eaLnBrk="1" hangingPunct="1">
              <a:buFontTx/>
              <a:buNone/>
            </a:pPr>
            <a:r>
              <a:rPr lang="en-US" i="1" dirty="0" smtClean="0"/>
              <a:t>January 23, 2013</a:t>
            </a:r>
          </a:p>
          <a:p>
            <a:pPr algn="ctr" eaLnBrk="1" hangingPunct="1">
              <a:buFontTx/>
              <a:buNone/>
            </a:pPr>
            <a:endParaRPr lang="en-US" i="1" dirty="0" smtClean="0"/>
          </a:p>
          <a:p>
            <a:pPr eaLnBrk="1" hangingPunct="1">
              <a:buFontTx/>
              <a:buNone/>
            </a:pPr>
            <a:r>
              <a:rPr lang="en-US" i="1" dirty="0" smtClean="0"/>
              <a:t>                Joe Finkbonner, RPh, MHA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Ongoing Projects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916363"/>
          </a:xfrm>
        </p:spPr>
        <p:txBody>
          <a:bodyPr/>
          <a:lstStyle/>
          <a:p>
            <a:pPr lvl="2">
              <a:buFont typeface="Wingdings" pitchFamily="2" charset="2"/>
              <a:buChar char="Ø"/>
            </a:pPr>
            <a:r>
              <a:rPr lang="en-US" sz="2800" dirty="0" smtClean="0"/>
              <a:t>2012 Audit will begin February 5,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676400"/>
            <a:ext cx="8686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i="1" dirty="0" smtClean="0">
                <a:latin typeface="+mj-lt"/>
              </a:rPr>
              <a:t>Personnel</a:t>
            </a:r>
            <a:endParaRPr lang="en-US" sz="4400" dirty="0"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2819400"/>
            <a:ext cx="8458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eaLnBrk="1" hangingPunct="1">
              <a:buFont typeface="Wingdings" pitchFamily="2" charset="2"/>
              <a:buChar char="Ø"/>
            </a:pPr>
            <a:r>
              <a:rPr lang="en-US" sz="2800" dirty="0" smtClean="0">
                <a:latin typeface="+mj-lt"/>
              </a:rPr>
              <a:t>10 years - Health Board Recognition</a:t>
            </a:r>
          </a:p>
          <a:p>
            <a:pPr marL="457200" indent="-457200" eaLnBrk="1" hangingPunct="1">
              <a:buFont typeface="Wingdings" pitchFamily="2" charset="2"/>
              <a:buChar char="Ø"/>
            </a:pPr>
            <a:endParaRPr lang="en-US" sz="2800" dirty="0" smtClean="0">
              <a:latin typeface="+mj-lt"/>
            </a:endParaRPr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2800" dirty="0" smtClean="0">
                <a:latin typeface="+mj-lt"/>
              </a:rPr>
              <a:t>	Don Head</a:t>
            </a:r>
          </a:p>
          <a:p>
            <a:pPr eaLnBrk="1" hangingPunct="1"/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188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Personnel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72000"/>
          </a:xfrm>
        </p:spPr>
        <p:txBody>
          <a:bodyPr/>
          <a:lstStyle/>
          <a:p>
            <a:r>
              <a:rPr lang="en-US" dirty="0" smtClean="0"/>
              <a:t>Departing Employees: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sz="2800" dirty="0" smtClean="0"/>
              <a:t>Megan Hoopes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Ronda </a:t>
            </a:r>
            <a:r>
              <a:rPr lang="en-US" sz="2800" smtClean="0"/>
              <a:t>Metcalf 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Personnel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72000"/>
          </a:xfrm>
        </p:spPr>
        <p:txBody>
          <a:bodyPr/>
          <a:lstStyle/>
          <a:p>
            <a:r>
              <a:rPr lang="en-US" dirty="0" smtClean="0"/>
              <a:t>New Employees: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Nancy Bennett – </a:t>
            </a:r>
            <a:r>
              <a:rPr lang="en-US" sz="2400" dirty="0" smtClean="0"/>
              <a:t>EpiCenter Biostatistician</a:t>
            </a:r>
          </a:p>
        </p:txBody>
      </p:sp>
    </p:spTree>
    <p:extLst>
      <p:ext uri="{BB962C8B-B14F-4D97-AF65-F5344CB8AC3E}">
        <p14:creationId xmlns:p14="http://schemas.microsoft.com/office/powerpoint/2010/main" val="307932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/>
              <a:t>Travel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362200"/>
            <a:ext cx="8229600" cy="4068763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November 2012</a:t>
            </a:r>
          </a:p>
          <a:p>
            <a:pPr lvl="1" eaLnBrk="1" hangingPunct="1"/>
            <a:r>
              <a:rPr lang="en-US" dirty="0" smtClean="0"/>
              <a:t>Idaho Tribes/State of Idaho Quarterly Meeting – Boise, ID</a:t>
            </a:r>
            <a:endParaRPr lang="en-US" dirty="0"/>
          </a:p>
          <a:p>
            <a:pPr lvl="1" eaLnBrk="1" hangingPunct="1"/>
            <a:r>
              <a:rPr lang="en-US" dirty="0" smtClean="0"/>
              <a:t>Lobbying Trip w/Executive Committee </a:t>
            </a:r>
            <a:r>
              <a:rPr lang="en-US" dirty="0"/>
              <a:t>– </a:t>
            </a:r>
            <a:r>
              <a:rPr lang="en-US" dirty="0" smtClean="0"/>
              <a:t>Washington DC</a:t>
            </a:r>
          </a:p>
          <a:p>
            <a:pPr lvl="1" eaLnBrk="1" hangingPunct="1"/>
            <a:r>
              <a:rPr lang="en-US" dirty="0" smtClean="0"/>
              <a:t>PHAB – Phoenix AZ </a:t>
            </a:r>
            <a:endParaRPr lang="en-US" dirty="0"/>
          </a:p>
          <a:p>
            <a:pPr marL="457200" lvl="1" indent="0" eaLnBrk="1" hangingPunct="1">
              <a:buNone/>
            </a:pPr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>
              <a:cs typeface="Arial" charset="0"/>
            </a:endParaRPr>
          </a:p>
          <a:p>
            <a:pPr lvl="1" eaLnBrk="1" hangingPunct="1"/>
            <a:endParaRPr lang="en-US" dirty="0" smtClean="0">
              <a:cs typeface="Arial" charset="0"/>
            </a:endParaRPr>
          </a:p>
          <a:p>
            <a:pPr lvl="1" eaLnBrk="1" hangingPunct="1"/>
            <a:endParaRPr lang="en-US" dirty="0" smtClean="0">
              <a:cs typeface="Arial" charset="0"/>
            </a:endParaRPr>
          </a:p>
          <a:p>
            <a:pPr lvl="1" eaLnBrk="1" hangingPunct="1">
              <a:buFontTx/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smtClean="0"/>
              <a:t>Travel Cont… </a:t>
            </a:r>
            <a:endParaRPr lang="en-US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297363"/>
          </a:xfrm>
        </p:spPr>
        <p:txBody>
          <a:bodyPr/>
          <a:lstStyle/>
          <a:p>
            <a:r>
              <a:rPr lang="en-US" b="1" u="sng" dirty="0" smtClean="0"/>
              <a:t>December 2012</a:t>
            </a:r>
          </a:p>
          <a:p>
            <a:pPr lvl="1" eaLnBrk="1" hangingPunct="1"/>
            <a:r>
              <a:rPr lang="en-US" dirty="0" smtClean="0"/>
              <a:t>Portland Area IHS CEO Meeting - Portland</a:t>
            </a:r>
          </a:p>
          <a:p>
            <a:pPr marL="457200" lvl="1" indent="0" eaLnBrk="1" hangingPunct="1">
              <a:buNone/>
            </a:pPr>
            <a:r>
              <a:rPr lang="en-US" dirty="0" smtClean="0"/>
              <a:t> </a:t>
            </a:r>
          </a:p>
          <a:p>
            <a:pPr lvl="1" eaLnBrk="1" hangingPunct="1">
              <a:buFontTx/>
              <a:buNone/>
            </a:pPr>
            <a:r>
              <a:rPr lang="en-US" dirty="0" smtClean="0"/>
              <a:t>     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>
              <a:buFontTx/>
              <a:buNone/>
            </a:pPr>
            <a:endParaRPr lang="en-US" b="1" u="sng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Travel Cont….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572000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b="1" u="sng" dirty="0" smtClean="0"/>
              <a:t>January 2013</a:t>
            </a:r>
            <a:endParaRPr lang="en-US" b="1" u="sng" dirty="0"/>
          </a:p>
          <a:p>
            <a:pPr lvl="1" eaLnBrk="1" hangingPunct="1"/>
            <a:r>
              <a:rPr lang="en-US" dirty="0" smtClean="0"/>
              <a:t>Lummi Nation Health Care Retreat – Lummi</a:t>
            </a:r>
          </a:p>
          <a:p>
            <a:pPr lvl="1" eaLnBrk="1" hangingPunct="1"/>
            <a:r>
              <a:rPr lang="en-US" dirty="0" smtClean="0"/>
              <a:t>Inauguration – Washington DC</a:t>
            </a:r>
            <a:endParaRPr lang="en-US" dirty="0"/>
          </a:p>
          <a:p>
            <a:pPr marL="457200" lvl="1" indent="0" eaLnBrk="1" hangingPunct="1">
              <a:buNone/>
            </a:pPr>
            <a:r>
              <a:rPr lang="en-US" dirty="0"/>
              <a:t> </a:t>
            </a:r>
          </a:p>
          <a:p>
            <a:pPr marL="457200" lvl="1" indent="0" eaLnBrk="1" hangingPunct="1">
              <a:buNone/>
            </a:pPr>
            <a:endParaRPr lang="en-US" sz="2800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2" eaLnBrk="1" hangingPunct="1">
              <a:buFontTx/>
              <a:buNone/>
            </a:pPr>
            <a:r>
              <a:rPr lang="en-US" sz="2800" i="1" dirty="0" smtClean="0"/>
              <a:t> </a:t>
            </a:r>
          </a:p>
          <a:p>
            <a:pPr lvl="2" eaLnBrk="1" hangingPunct="1">
              <a:buFontTx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Travel Cont….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572000"/>
          </a:xfrm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en-US" b="1" u="sng" dirty="0" smtClean="0"/>
              <a:t>Upcoming</a:t>
            </a:r>
            <a:r>
              <a:rPr lang="en-US" sz="2800" b="1" u="sng" dirty="0" smtClean="0"/>
              <a:t> 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en-US" dirty="0" smtClean="0"/>
              <a:t> ATNI Winter Conference – Great Wolf WA</a:t>
            </a:r>
          </a:p>
          <a:p>
            <a:pPr marL="457200" lvl="1" indent="0" eaLnBrk="1" hangingPunct="1">
              <a:buNone/>
            </a:pPr>
            <a:r>
              <a:rPr lang="en-US" dirty="0" smtClean="0"/>
              <a:t>      </a:t>
            </a:r>
            <a:r>
              <a:rPr lang="en-US" sz="2400" i="1" dirty="0" smtClean="0"/>
              <a:t>January 28-31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en-US" dirty="0" smtClean="0"/>
              <a:t>CDC TCAC – Atlanta GA </a:t>
            </a:r>
            <a:endParaRPr lang="en-US" sz="2800" dirty="0" smtClean="0"/>
          </a:p>
          <a:p>
            <a:pPr marL="457200" lvl="1" indent="0" eaLnBrk="1" hangingPunct="1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sz="2400" i="1" dirty="0" smtClean="0"/>
              <a:t>February 5-7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en-US" sz="2400" i="1" dirty="0" smtClean="0"/>
              <a:t> </a:t>
            </a:r>
            <a:r>
              <a:rPr lang="en-US" dirty="0" smtClean="0"/>
              <a:t>DSTAC Quarterly Meeting – Phoenix AZ</a:t>
            </a:r>
          </a:p>
          <a:p>
            <a:pPr marL="457200" lvl="1" indent="0" eaLnBrk="1" hangingPunct="1">
              <a:buNone/>
            </a:pPr>
            <a:r>
              <a:rPr lang="en-US" sz="2400" i="1" dirty="0"/>
              <a:t>	</a:t>
            </a:r>
            <a:r>
              <a:rPr lang="en-US" sz="2400" i="1" dirty="0" smtClean="0"/>
              <a:t> February 20-21</a:t>
            </a:r>
          </a:p>
          <a:p>
            <a:pPr marL="457200" lvl="1" indent="0" eaLnBrk="1" hangingPunct="1">
              <a:buNone/>
            </a:pPr>
            <a:endParaRPr lang="en-US" sz="2800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2" eaLnBrk="1" hangingPunct="1">
              <a:buFontTx/>
              <a:buNone/>
            </a:pPr>
            <a:r>
              <a:rPr lang="en-US" sz="2800" i="1" dirty="0" smtClean="0"/>
              <a:t> </a:t>
            </a:r>
          </a:p>
          <a:p>
            <a:pPr lvl="2" eaLnBrk="1" hangingPunct="1">
              <a:buFontTx/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64494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Travel Cont….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382000" cy="4724400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Upcoming</a:t>
            </a:r>
            <a:r>
              <a:rPr lang="en-US" sz="2800" b="1" u="sng" dirty="0" smtClean="0"/>
              <a:t> 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en-US" dirty="0" smtClean="0"/>
              <a:t> CHS Workgroup – Denver CO</a:t>
            </a:r>
            <a:endParaRPr lang="en-US" dirty="0"/>
          </a:p>
          <a:p>
            <a:pPr marL="457200" lvl="1" indent="0" eaLnBrk="1" hangingPunct="1">
              <a:buNone/>
            </a:pPr>
            <a:r>
              <a:rPr lang="en-US" dirty="0" smtClean="0"/>
              <a:t>	</a:t>
            </a:r>
            <a:r>
              <a:rPr lang="en-US" sz="2400" i="1" dirty="0" smtClean="0"/>
              <a:t>    February 20-21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en-US" sz="2400" i="1" dirty="0"/>
              <a:t> </a:t>
            </a:r>
            <a:r>
              <a:rPr lang="en-US" sz="2400" i="1" dirty="0" smtClean="0"/>
              <a:t> </a:t>
            </a:r>
            <a:r>
              <a:rPr lang="en-US" dirty="0" smtClean="0"/>
              <a:t>PHAB Accreditation Meeting – Alexandria VA</a:t>
            </a:r>
          </a:p>
          <a:p>
            <a:pPr marL="457200" lvl="1" indent="0" eaLnBrk="1" hangingPunct="1">
              <a:buNone/>
            </a:pPr>
            <a:r>
              <a:rPr lang="en-US" sz="2400" i="1" dirty="0" smtClean="0"/>
              <a:t>   	    February 26-27</a:t>
            </a:r>
          </a:p>
          <a:p>
            <a:pPr lvl="1" eaLnBrk="1" hangingPunct="1">
              <a:buFont typeface="Wingdings" pitchFamily="2" charset="2"/>
              <a:buChar char="v"/>
            </a:pPr>
            <a:r>
              <a:rPr lang="en-US" sz="2400" i="1" dirty="0"/>
              <a:t> </a:t>
            </a:r>
            <a:r>
              <a:rPr lang="en-US" sz="2400" i="1" dirty="0" smtClean="0"/>
              <a:t> </a:t>
            </a:r>
            <a:r>
              <a:rPr lang="en-US" dirty="0" smtClean="0"/>
              <a:t>NCAI Winter Conference – Washington DC</a:t>
            </a:r>
          </a:p>
          <a:p>
            <a:pPr marL="457200" lvl="1" indent="0" eaLnBrk="1" hangingPunct="1">
              <a:buNone/>
            </a:pPr>
            <a:r>
              <a:rPr lang="en-US" sz="2400" dirty="0" smtClean="0"/>
              <a:t>          </a:t>
            </a:r>
            <a:r>
              <a:rPr lang="en-US" sz="2400" i="1" dirty="0" smtClean="0"/>
              <a:t>March 5-6</a:t>
            </a:r>
          </a:p>
          <a:p>
            <a:pPr marL="457200" lvl="1" indent="0" eaLnBrk="1" hangingPunct="1">
              <a:buNone/>
            </a:pPr>
            <a:endParaRPr lang="en-US" sz="2400" dirty="0"/>
          </a:p>
          <a:p>
            <a:pPr marL="914400" lvl="2" indent="0" eaLnBrk="1" hangingPunct="1">
              <a:buNone/>
            </a:pPr>
            <a:endParaRPr lang="en-US" i="1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2" eaLnBrk="1" hangingPunct="1">
              <a:buFontTx/>
              <a:buNone/>
            </a:pPr>
            <a:r>
              <a:rPr lang="en-US" sz="2800" i="1" dirty="0" smtClean="0"/>
              <a:t> </a:t>
            </a:r>
          </a:p>
          <a:p>
            <a:pPr lvl="2" eaLnBrk="1" hangingPunct="1">
              <a:buFontTx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2104</TotalTime>
  <Words>161</Words>
  <Application>Microsoft Office PowerPoint</Application>
  <PresentationFormat>On-screen Show (4:3)</PresentationFormat>
  <Paragraphs>79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Executive Director Report</vt:lpstr>
      <vt:lpstr>PowerPoint Presentation</vt:lpstr>
      <vt:lpstr>Personnel</vt:lpstr>
      <vt:lpstr>Personnel</vt:lpstr>
      <vt:lpstr>Travel </vt:lpstr>
      <vt:lpstr>Travel Cont… </vt:lpstr>
      <vt:lpstr>Travel Cont….</vt:lpstr>
      <vt:lpstr>Travel Cont….</vt:lpstr>
      <vt:lpstr>Travel Cont….</vt:lpstr>
      <vt:lpstr>Ongoing Projects</vt:lpstr>
    </vt:vector>
  </TitlesOfParts>
  <Company>NPAIHB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sbonnell</dc:creator>
  <cp:lastModifiedBy>Elaine Dado</cp:lastModifiedBy>
  <cp:revision>205</cp:revision>
  <cp:lastPrinted>2013-01-16T21:27:18Z</cp:lastPrinted>
  <dcterms:created xsi:type="dcterms:W3CDTF">2006-05-10T19:07:33Z</dcterms:created>
  <dcterms:modified xsi:type="dcterms:W3CDTF">2013-01-16T21:27:22Z</dcterms:modified>
</cp:coreProperties>
</file>